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0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3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11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18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72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0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1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8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3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3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2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0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9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3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54E34F2-7EA6-4BCD-B4C2-8D24B1C51169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1A88A-8036-4162-9BDE-CF2D1C9F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26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DeepMind’s StarCraft 2 API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Jeffrey Cain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6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https://github.com/deepmind/pysc2</a:t>
            </a:r>
          </a:p>
          <a:p>
            <a:r>
              <a:rPr lang="en-US" dirty="0" smtClean="0"/>
              <a:t>https</a:t>
            </a:r>
            <a:r>
              <a:rPr lang="en-US" dirty="0"/>
              <a:t>://github.com/skjb/pysc2-tutorial</a:t>
            </a:r>
          </a:p>
        </p:txBody>
      </p:sp>
    </p:spTree>
    <p:extLst>
      <p:ext uri="{BB962C8B-B14F-4D97-AF65-F5344CB8AC3E}">
        <p14:creationId xmlns:p14="http://schemas.microsoft.com/office/powerpoint/2010/main" val="122778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DeepMind and PySC2?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805012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Blizzard and Deep Mind Partnership</a:t>
            </a:r>
          </a:p>
          <a:p>
            <a:r>
              <a:rPr lang="en-US" sz="2800" dirty="0" smtClean="0"/>
              <a:t>Python</a:t>
            </a:r>
          </a:p>
          <a:p>
            <a:r>
              <a:rPr lang="en-US" sz="2800" dirty="0" smtClean="0"/>
              <a:t>Machine Learning API for the StarCraft 2 Environment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71" t="3813" r="55405" b="21471"/>
          <a:stretch/>
        </p:blipFill>
        <p:spPr>
          <a:xfrm>
            <a:off x="7091142" y="2798652"/>
            <a:ext cx="4658582" cy="36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7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3312" y="2052918"/>
            <a:ext cx="4863379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Reinforcement Learning</a:t>
            </a:r>
          </a:p>
          <a:p>
            <a:r>
              <a:rPr lang="en-US" sz="2800" dirty="0" smtClean="0"/>
              <a:t>Initialize Q-Table</a:t>
            </a:r>
          </a:p>
          <a:p>
            <a:r>
              <a:rPr lang="en-US" sz="2800" dirty="0" smtClean="0"/>
              <a:t>Choose an action</a:t>
            </a:r>
          </a:p>
          <a:p>
            <a:r>
              <a:rPr lang="en-US" sz="2800" dirty="0" smtClean="0"/>
              <a:t>Perform action</a:t>
            </a:r>
          </a:p>
          <a:p>
            <a:r>
              <a:rPr lang="en-US" sz="2800" dirty="0" smtClean="0"/>
              <a:t>Measure Reward</a:t>
            </a:r>
          </a:p>
          <a:p>
            <a:r>
              <a:rPr lang="en-US" sz="2800" dirty="0" smtClean="0"/>
              <a:t>Update Q Table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7" name="Content Placeholder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34"/>
          <a:stretch/>
        </p:blipFill>
        <p:spPr>
          <a:xfrm>
            <a:off x="6086763" y="1925821"/>
            <a:ext cx="5960594" cy="36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Teaching an Agent what and what not to do</a:t>
            </a:r>
          </a:p>
          <a:p>
            <a:r>
              <a:rPr lang="en-US" sz="2800" dirty="0" smtClean="0"/>
              <a:t>Creating a simple scoring system</a:t>
            </a:r>
          </a:p>
          <a:p>
            <a:r>
              <a:rPr lang="en-US" sz="2800" dirty="0" smtClean="0"/>
              <a:t>Rewarding the agent for killing units, 0.2, and buildings, 0.5,</a:t>
            </a:r>
          </a:p>
          <a:p>
            <a:r>
              <a:rPr lang="en-US" sz="2800" dirty="0" smtClean="0"/>
              <a:t>Winning:1, Draw:0 and Losing:-1 affects these rewards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7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Storing Learning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80" y="2102345"/>
            <a:ext cx="6491974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Q-</a:t>
            </a:r>
            <a:r>
              <a:rPr lang="en-US" sz="2800" dirty="0" err="1" smtClean="0"/>
              <a:t>Tabke</a:t>
            </a:r>
            <a:r>
              <a:rPr lang="en-US" sz="2800" dirty="0" smtClean="0"/>
              <a:t> keeps </a:t>
            </a:r>
            <a:r>
              <a:rPr lang="en-US" sz="2800" dirty="0"/>
              <a:t>track of all states and </a:t>
            </a:r>
            <a:r>
              <a:rPr lang="en-US" sz="2800" dirty="0" smtClean="0"/>
              <a:t>actions</a:t>
            </a:r>
            <a:endParaRPr lang="en-US" sz="2800" dirty="0" smtClean="0"/>
          </a:p>
          <a:p>
            <a:r>
              <a:rPr lang="en-US" sz="2800" dirty="0" smtClean="0"/>
              <a:t>Storing </a:t>
            </a:r>
            <a:r>
              <a:rPr lang="en-US" sz="2800" dirty="0" smtClean="0"/>
              <a:t>the Q-Learning Table</a:t>
            </a:r>
          </a:p>
          <a:p>
            <a:r>
              <a:rPr lang="en-US" sz="2800" dirty="0" smtClean="0"/>
              <a:t>Used to continue learning</a:t>
            </a:r>
          </a:p>
          <a:p>
            <a:r>
              <a:rPr lang="en-US" sz="2800" dirty="0" smtClean="0"/>
              <a:t>Save and relaunch program without re-learning</a:t>
            </a:r>
          </a:p>
        </p:txBody>
      </p:sp>
      <p:pic>
        <p:nvPicPr>
          <p:cNvPr id="4" name="Picture 3" descr="C:\Users\Jeffrey Cain\Agents\refined_agent_data.gz - Notepad++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8"/>
          <a:stretch/>
        </p:blipFill>
        <p:spPr>
          <a:xfrm>
            <a:off x="6623223" y="1380896"/>
            <a:ext cx="5447111" cy="54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the AI Runs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03" t="3814" r="55405" b="20751"/>
          <a:stretch/>
        </p:blipFill>
        <p:spPr>
          <a:xfrm>
            <a:off x="6492986" y="2212951"/>
            <a:ext cx="5318247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568" t="5255" r="55473" b="20751"/>
          <a:stretch/>
        </p:blipFill>
        <p:spPr>
          <a:xfrm>
            <a:off x="407314" y="2212951"/>
            <a:ext cx="5334459" cy="41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19" y="1505300"/>
            <a:ext cx="6803726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7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Problems with the 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52" t="5205" r="51195" b="20810"/>
          <a:stretch/>
        </p:blipFill>
        <p:spPr>
          <a:xfrm>
            <a:off x="461318" y="2257165"/>
            <a:ext cx="5214552" cy="3981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757" t="3573" r="51284" b="21471"/>
          <a:stretch/>
        </p:blipFill>
        <p:spPr>
          <a:xfrm>
            <a:off x="6211330" y="2257165"/>
            <a:ext cx="5004091" cy="39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more buildings</a:t>
            </a:r>
          </a:p>
          <a:p>
            <a:r>
              <a:rPr lang="en-US" sz="2800" dirty="0" smtClean="0"/>
              <a:t>Train more units</a:t>
            </a:r>
          </a:p>
          <a:p>
            <a:r>
              <a:rPr lang="en-US" sz="2800" dirty="0" smtClean="0"/>
              <a:t>Learn different StarCraft Races</a:t>
            </a:r>
          </a:p>
        </p:txBody>
      </p:sp>
    </p:spTree>
    <p:extLst>
      <p:ext uri="{BB962C8B-B14F-4D97-AF65-F5344CB8AC3E}">
        <p14:creationId xmlns:p14="http://schemas.microsoft.com/office/powerpoint/2010/main" val="470669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1293</TotalTime>
  <Words>136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Using DeepMind’s StarCraft 2 API</vt:lpstr>
      <vt:lpstr>What is DeepMind and PySC2?</vt:lpstr>
      <vt:lpstr>Q-Learning</vt:lpstr>
      <vt:lpstr>Rewards</vt:lpstr>
      <vt:lpstr>Storing Learning Table</vt:lpstr>
      <vt:lpstr>How the AI Runs</vt:lpstr>
      <vt:lpstr>Results</vt:lpstr>
      <vt:lpstr>Problems with the AI</vt:lpstr>
      <vt:lpstr>Future Work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DeepMind’s StarCraft 2 API</dc:title>
  <dc:creator>Jeffrey Cain</dc:creator>
  <cp:lastModifiedBy>Jeffrey Cain</cp:lastModifiedBy>
  <cp:revision>21</cp:revision>
  <dcterms:created xsi:type="dcterms:W3CDTF">2018-12-08T21:44:33Z</dcterms:created>
  <dcterms:modified xsi:type="dcterms:W3CDTF">2018-12-11T16:50:08Z</dcterms:modified>
</cp:coreProperties>
</file>